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0"/>
    <a:srgbClr val="680E17"/>
    <a:srgbClr val="37287B"/>
    <a:srgbClr val="5146AF"/>
    <a:srgbClr val="DA5431"/>
    <a:srgbClr val="1A1A1A"/>
    <a:srgbClr val="FFD41D"/>
    <a:srgbClr val="FFE471"/>
    <a:srgbClr val="FFDF85"/>
    <a:srgbClr val="FEB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1361231"/>
            <a:ext cx="4572916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6558" y="3487980"/>
            <a:ext cx="4572916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0"/>
            <a:ext cx="8246070" cy="8998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68" y="1350110"/>
            <a:ext cx="8246070" cy="3417153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732" y="460824"/>
            <a:ext cx="639653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6" y="1323749"/>
            <a:ext cx="6380434" cy="334411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57" y="217736"/>
            <a:ext cx="8076896" cy="90286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(16:9)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2022-09-28T18:27:51Z</dcterms:modified>
</cp:coreProperties>
</file>